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92D431-5BD6-1E41-CB5F-2C4E5CF54E0D}" v="2" dt="2026-02-28T23:54:06.3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94660"/>
  </p:normalViewPr>
  <p:slideViewPr>
    <p:cSldViewPr snapToGrid="0">
      <p:cViewPr varScale="1">
        <p:scale>
          <a:sx n="83" d="100"/>
          <a:sy n="83" d="100"/>
        </p:scale>
        <p:origin x="39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ngrid Gilholme" userId="S::ingrid.gilholme@petaa.edu.au::786a1aae-4b1e-4050-b2d9-8645fcbe99ec" providerId="AD" clId="Web-{6192D431-5BD6-1E41-CB5F-2C4E5CF54E0D}"/>
    <pc:docChg chg="modSld">
      <pc:chgData name="Ingrid Gilholme" userId="S::ingrid.gilholme@petaa.edu.au::786a1aae-4b1e-4050-b2d9-8645fcbe99ec" providerId="AD" clId="Web-{6192D431-5BD6-1E41-CB5F-2C4E5CF54E0D}" dt="2026-02-28T23:54:06.321" v="1" actId="1076"/>
      <pc:docMkLst>
        <pc:docMk/>
      </pc:docMkLst>
      <pc:sldChg chg="modSp">
        <pc:chgData name="Ingrid Gilholme" userId="S::ingrid.gilholme@petaa.edu.au::786a1aae-4b1e-4050-b2d9-8645fcbe99ec" providerId="AD" clId="Web-{6192D431-5BD6-1E41-CB5F-2C4E5CF54E0D}" dt="2026-02-28T23:54:06.321" v="1" actId="1076"/>
        <pc:sldMkLst>
          <pc:docMk/>
          <pc:sldMk cId="1340180119" sldId="256"/>
        </pc:sldMkLst>
        <pc:spChg chg="mod">
          <ac:chgData name="Ingrid Gilholme" userId="S::ingrid.gilholme@petaa.edu.au::786a1aae-4b1e-4050-b2d9-8645fcbe99ec" providerId="AD" clId="Web-{6192D431-5BD6-1E41-CB5F-2C4E5CF54E0D}" dt="2026-02-28T23:53:48.961" v="0" actId="1076"/>
          <ac:spMkLst>
            <pc:docMk/>
            <pc:sldMk cId="1340180119" sldId="256"/>
            <ac:spMk id="9" creationId="{7C738A6D-E465-10F4-5201-B78BE8BBAEA2}"/>
          </ac:spMkLst>
        </pc:spChg>
        <pc:spChg chg="mod">
          <ac:chgData name="Ingrid Gilholme" userId="S::ingrid.gilholme@petaa.edu.au::786a1aae-4b1e-4050-b2d9-8645fcbe99ec" providerId="AD" clId="Web-{6192D431-5BD6-1E41-CB5F-2C4E5CF54E0D}" dt="2026-02-28T23:54:06.321" v="1" actId="1076"/>
          <ac:spMkLst>
            <pc:docMk/>
            <pc:sldMk cId="1340180119" sldId="256"/>
            <ac:spMk id="12" creationId="{8512B50C-EFB2-9AF7-50B2-3996039CFC6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C34E6-E80F-B7B3-1C1B-0193F66A6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44FA5D-1AE4-1D70-2B08-117989E71C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2D499E-5AD8-29C9-671D-724955B85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258D-3237-4E1B-B979-2494E9D2B237}" type="datetimeFigureOut">
              <a:rPr lang="en-AU" smtClean="0"/>
              <a:t>28/02/2026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8F5BEC-150E-6B00-EDA7-FD3635E3B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1574E0-DDE7-8B4B-9EF1-395279B0A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816C0-5DB4-4869-9BAC-87BE3B2A88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7754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BB175-612E-F154-C418-CD989469A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C6F468-8F32-1981-1269-2D7A2520A7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1D584C-A3DF-8CE8-D79B-F54AB4FD9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258D-3237-4E1B-B979-2494E9D2B237}" type="datetimeFigureOut">
              <a:rPr lang="en-AU" smtClean="0"/>
              <a:t>28/02/2026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6A2A0-CA44-5EC4-B152-3146FEE1F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76D6E9-EA00-5439-826C-5B352D6CE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816C0-5DB4-4869-9BAC-87BE3B2A88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4914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D8FA94-08D3-E60A-58E6-C149557877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BE3654-FE75-988F-BF80-9E6FBA172B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2CF1E3-BE9A-3D16-A14D-68E92B83D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258D-3237-4E1B-B979-2494E9D2B237}" type="datetimeFigureOut">
              <a:rPr lang="en-AU" smtClean="0"/>
              <a:t>28/02/2026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B72C6-2F29-A098-54BA-302A64C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939D9-A8D6-52CE-744E-EDD6AC595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816C0-5DB4-4869-9BAC-87BE3B2A88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6192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1FAFB-09E5-C0E8-03D9-80086A70E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01E4A8-E0A7-6826-9251-845D6CED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D493F9-7A49-43B2-A510-73602FEA4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258D-3237-4E1B-B979-2494E9D2B237}" type="datetimeFigureOut">
              <a:rPr lang="en-AU" smtClean="0"/>
              <a:t>28/02/2026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EF7EE7-CAD6-4149-23BB-14176A30C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5F98A1-BE31-C862-8D37-D7CB11965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816C0-5DB4-4869-9BAC-87BE3B2A88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6165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25EE9-A6D2-B2B0-A92A-4408108CD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6F54DA-BABA-6E55-2E50-42CBD5F2AC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BF994C-27CF-7CB9-A74B-E4B0062C4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258D-3237-4E1B-B979-2494E9D2B237}" type="datetimeFigureOut">
              <a:rPr lang="en-AU" smtClean="0"/>
              <a:t>28/02/2026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AA7ADC-15C2-2B46-CF5A-927FC87B9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A06B04-49AF-7AFB-0B98-80E688979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816C0-5DB4-4869-9BAC-87BE3B2A88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6845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F7EFF-0E7B-77E7-8CA2-2CD778449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6C10B2-BDF7-A964-9737-545A169532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DF011D-30F7-5E87-4526-C75B7E4108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878176-C3E6-A7D5-3A71-A2A8D269A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258D-3237-4E1B-B979-2494E9D2B237}" type="datetimeFigureOut">
              <a:rPr lang="en-AU" smtClean="0"/>
              <a:t>28/02/2026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98427A-7D71-98CD-79C0-845F2236E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02E337-0DEE-1C4A-BF0F-6BBE17FBA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816C0-5DB4-4869-9BAC-87BE3B2A88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0692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DAD93-6561-E2B6-A96B-018008E18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DBAAEF-BBB1-790F-DC70-A055FB5713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B46627-6327-BBB3-74E8-B2430EB464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866883-36D2-E97F-C1FD-D626B01CBE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C6E8730-2F63-074F-8326-23792C955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CCAD959-2DB6-0A29-ADAD-620046E41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258D-3237-4E1B-B979-2494E9D2B237}" type="datetimeFigureOut">
              <a:rPr lang="en-AU" smtClean="0"/>
              <a:t>28/02/2026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222665-D91C-7FF8-1654-2FCDAC188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1C7AA3-DFB9-9F5E-2131-1555A37D7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816C0-5DB4-4869-9BAC-87BE3B2A88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6176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6F2514-76D7-AB55-04E7-678432E3F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FC67DB-B5EE-8889-0E9B-8DCF489B1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258D-3237-4E1B-B979-2494E9D2B237}" type="datetimeFigureOut">
              <a:rPr lang="en-AU" smtClean="0"/>
              <a:t>28/02/2026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09051B-EBB6-F6AD-F56D-BB908C7CF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704533-F684-98F6-6BC3-9C117AE2A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816C0-5DB4-4869-9BAC-87BE3B2A88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6318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F380DE6-AA09-9C71-3DF7-6AA0B98F1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258D-3237-4E1B-B979-2494E9D2B237}" type="datetimeFigureOut">
              <a:rPr lang="en-AU" smtClean="0"/>
              <a:t>28/02/2026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483601-218F-3308-C9A0-19916F885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208B64-E3CD-4A3A-8D60-AAC76389C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816C0-5DB4-4869-9BAC-87BE3B2A88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2154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F61365-4D31-6443-C865-6538AC4BE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C3248E-3439-1F44-6D77-845811184B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7D2454-D437-19A4-2685-13BA3FA18B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EBD178-690F-23BA-5F85-F859C291A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258D-3237-4E1B-B979-2494E9D2B237}" type="datetimeFigureOut">
              <a:rPr lang="en-AU" smtClean="0"/>
              <a:t>28/02/2026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55FB3E-ED71-E90C-97F4-F472FDD96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BF01DF-9384-3D07-F8F4-A568DEA55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816C0-5DB4-4869-9BAC-87BE3B2A88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5703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FFD48-B61F-81E4-97FE-0C7D93604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857165-9918-A7F0-E844-97E99BCF75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967337-45BA-809C-685D-D3E93AD053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FDF7DE-8813-6EE9-50A0-30778A688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258D-3237-4E1B-B979-2494E9D2B237}" type="datetimeFigureOut">
              <a:rPr lang="en-AU" smtClean="0"/>
              <a:t>28/02/2026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1C0265-01BE-4ED4-8F3C-21B909C9A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A3B0D2-CAC0-AF17-7A27-949C82B0C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816C0-5DB4-4869-9BAC-87BE3B2A88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873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E0930C-48F4-337F-1BAD-48B4937C3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CF33AD-56E4-5234-2E23-3167247467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3737A6-A0C7-6760-4E4E-C507D7AA32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F4258D-3237-4E1B-B979-2494E9D2B237}" type="datetimeFigureOut">
              <a:rPr lang="en-AU" smtClean="0"/>
              <a:t>28/02/2026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925299-5284-1114-A9E6-F24C09F237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9F668B-D5B9-3278-1608-4CF11365C1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C1816C0-5DB4-4869-9BAC-87BE3B2A88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41556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C08A63-6AC0-D0FD-DA89-55EC152BAA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0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C597CEB-159D-DADF-66EF-57D54FDA0CF3}"/>
              </a:ext>
            </a:extLst>
          </p:cNvPr>
          <p:cNvSpPr txBox="1"/>
          <p:nvPr/>
        </p:nvSpPr>
        <p:spPr>
          <a:xfrm>
            <a:off x="7085160" y="411358"/>
            <a:ext cx="2070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colourful </a:t>
            </a:r>
          </a:p>
          <a:p>
            <a:r>
              <a:rPr lang="en-US" sz="16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houses</a:t>
            </a:r>
            <a:endParaRPr lang="en-AU" sz="16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1E9F09-CA8A-6A45-3E7B-A18E3ED378FB}"/>
              </a:ext>
            </a:extLst>
          </p:cNvPr>
          <p:cNvSpPr txBox="1"/>
          <p:nvPr/>
        </p:nvSpPr>
        <p:spPr>
          <a:xfrm>
            <a:off x="2274498" y="996133"/>
            <a:ext cx="18518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tall bushes</a:t>
            </a:r>
            <a:endParaRPr lang="en-AU" sz="16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8C0689-63BA-BA83-6828-08F8FF642E3E}"/>
              </a:ext>
            </a:extLst>
          </p:cNvPr>
          <p:cNvSpPr txBox="1"/>
          <p:nvPr/>
        </p:nvSpPr>
        <p:spPr>
          <a:xfrm>
            <a:off x="865517" y="566469"/>
            <a:ext cx="18518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lush green hills</a:t>
            </a:r>
            <a:endParaRPr lang="en-AU" sz="16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738A6D-E465-10F4-5201-B78BE8BBAEA2}"/>
              </a:ext>
            </a:extLst>
          </p:cNvPr>
          <p:cNvSpPr txBox="1"/>
          <p:nvPr/>
        </p:nvSpPr>
        <p:spPr>
          <a:xfrm>
            <a:off x="84000" y="1448827"/>
            <a:ext cx="18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going </a:t>
            </a:r>
          </a:p>
          <a:p>
            <a:r>
              <a:rPr lang="en-US" sz="16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fishing</a:t>
            </a:r>
            <a:endParaRPr lang="en-AU" sz="16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9BB6E7-ED66-9740-8DF0-5C12FBBE4825}"/>
              </a:ext>
            </a:extLst>
          </p:cNvPr>
          <p:cNvSpPr txBox="1"/>
          <p:nvPr/>
        </p:nvSpPr>
        <p:spPr>
          <a:xfrm>
            <a:off x="2544792" y="3429000"/>
            <a:ext cx="2148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climbing </a:t>
            </a:r>
          </a:p>
          <a:p>
            <a:r>
              <a:rPr lang="en-US" sz="16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pylons</a:t>
            </a:r>
            <a:endParaRPr lang="en-AU" sz="16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12B50C-EFB2-9AF7-50B2-3996039CFC6C}"/>
              </a:ext>
            </a:extLst>
          </p:cNvPr>
          <p:cNvSpPr txBox="1"/>
          <p:nvPr/>
        </p:nvSpPr>
        <p:spPr>
          <a:xfrm>
            <a:off x="4126606" y="2481150"/>
            <a:ext cx="2201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peaceful </a:t>
            </a:r>
          </a:p>
          <a:p>
            <a:r>
              <a:rPr lang="en-US" sz="16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pelican</a:t>
            </a:r>
            <a:endParaRPr lang="en-AU" sz="16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F0C7CE-E89B-85A8-C8EF-61099A9E323D}"/>
              </a:ext>
            </a:extLst>
          </p:cNvPr>
          <p:cNvSpPr txBox="1"/>
          <p:nvPr/>
        </p:nvSpPr>
        <p:spPr>
          <a:xfrm>
            <a:off x="9362536" y="439197"/>
            <a:ext cx="18518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children running and jumping</a:t>
            </a:r>
            <a:endParaRPr lang="en-AU" sz="16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0D034E-7928-3318-C788-43703F19F827}"/>
              </a:ext>
            </a:extLst>
          </p:cNvPr>
          <p:cNvSpPr txBox="1"/>
          <p:nvPr/>
        </p:nvSpPr>
        <p:spPr>
          <a:xfrm>
            <a:off x="6095238" y="1663909"/>
            <a:ext cx="18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Milla </a:t>
            </a:r>
          </a:p>
          <a:p>
            <a:r>
              <a:rPr lang="en-US" sz="16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nervous</a:t>
            </a:r>
            <a:endParaRPr lang="en-AU" sz="16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A7115F8-CE9E-CA89-87BE-8657AB9B9D33}"/>
              </a:ext>
            </a:extLst>
          </p:cNvPr>
          <p:cNvSpPr txBox="1"/>
          <p:nvPr/>
        </p:nvSpPr>
        <p:spPr>
          <a:xfrm>
            <a:off x="626853" y="2907570"/>
            <a:ext cx="18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soft beige </a:t>
            </a:r>
          </a:p>
          <a:p>
            <a:r>
              <a:rPr lang="en-US" sz="16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sand</a:t>
            </a:r>
            <a:endParaRPr lang="en-AU" sz="16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4CC11D9-F15F-4AE4-A74E-2843C15DE62C}"/>
              </a:ext>
            </a:extLst>
          </p:cNvPr>
          <p:cNvSpPr txBox="1"/>
          <p:nvPr/>
        </p:nvSpPr>
        <p:spPr>
          <a:xfrm>
            <a:off x="8781690" y="3428999"/>
            <a:ext cx="18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bright barnacles</a:t>
            </a:r>
            <a:endParaRPr lang="en-AU" sz="16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DEF0889-D5E4-DA76-83FB-510CCE1EEA86}"/>
              </a:ext>
            </a:extLst>
          </p:cNvPr>
          <p:cNvSpPr txBox="1"/>
          <p:nvPr/>
        </p:nvSpPr>
        <p:spPr>
          <a:xfrm>
            <a:off x="4341960" y="5412673"/>
            <a:ext cx="18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stunning turquoise water</a:t>
            </a:r>
            <a:endParaRPr lang="en-AU" sz="16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01801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117e6a1-d196-48d2-9359-b2065b5eaea6">
      <Terms xmlns="http://schemas.microsoft.com/office/infopath/2007/PartnerControls"/>
    </lcf76f155ced4ddcb4097134ff3c332f>
    <TaxCatchAll xmlns="8cc4a87a-43f9-47c0-bae0-73fd342ec37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73F496D7259045B717B9BCC29B46BD" ma:contentTypeVersion="19" ma:contentTypeDescription="Create a new document." ma:contentTypeScope="" ma:versionID="249b21680d293bc441884770ae76ac81">
  <xsd:schema xmlns:xsd="http://www.w3.org/2001/XMLSchema" xmlns:xs="http://www.w3.org/2001/XMLSchema" xmlns:p="http://schemas.microsoft.com/office/2006/metadata/properties" xmlns:ns2="9117e6a1-d196-48d2-9359-b2065b5eaea6" xmlns:ns3="8cc4a87a-43f9-47c0-bae0-73fd342ec37e" targetNamespace="http://schemas.microsoft.com/office/2006/metadata/properties" ma:root="true" ma:fieldsID="d73c693c6a4349b716475fb2e69cfaa3" ns2:_="" ns3:_="">
    <xsd:import namespace="9117e6a1-d196-48d2-9359-b2065b5eaea6"/>
    <xsd:import namespace="8cc4a87a-43f9-47c0-bae0-73fd342ec3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17e6a1-d196-48d2-9359-b2065b5eae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de0574c-82cc-46b1-883b-22020e7313f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c4a87a-43f9-47c0-bae0-73fd342ec37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c0323-297b-42a9-ba38-68b49658ec04}" ma:internalName="TaxCatchAll" ma:showField="CatchAllData" ma:web="8cc4a87a-43f9-47c0-bae0-73fd342ec3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164F279-8E07-4841-90B3-E2DC020443FF}">
  <ds:schemaRefs>
    <ds:schemaRef ds:uri="http://schemas.microsoft.com/office/2006/metadata/properties"/>
    <ds:schemaRef ds:uri="http://schemas.microsoft.com/office/infopath/2007/PartnerControls"/>
    <ds:schemaRef ds:uri="9117e6a1-d196-48d2-9359-b2065b5eaea6"/>
    <ds:schemaRef ds:uri="8cc4a87a-43f9-47c0-bae0-73fd342ec37e"/>
  </ds:schemaRefs>
</ds:datastoreItem>
</file>

<file path=customXml/itemProps2.xml><?xml version="1.0" encoding="utf-8"?>
<ds:datastoreItem xmlns:ds="http://schemas.openxmlformats.org/officeDocument/2006/customXml" ds:itemID="{08C6D75F-6FBC-4AD7-819D-E528C4EF6F2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030037A-3B88-4D86-8CC3-3BCFBBB1622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117e6a1-d196-48d2-9359-b2065b5eaea6"/>
    <ds:schemaRef ds:uri="8cc4a87a-43f9-47c0-bae0-73fd342ec3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27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Ingrid Gilholme</dc:creator>
  <cp:lastModifiedBy>Ingrid Gilholme</cp:lastModifiedBy>
  <cp:revision>3</cp:revision>
  <dcterms:created xsi:type="dcterms:W3CDTF">2026-02-25T03:18:13Z</dcterms:created>
  <dcterms:modified xsi:type="dcterms:W3CDTF">2026-02-28T23:54:14Z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0x010100EB73F496D7259045B717B9BCC29B46BD</vt:lpwstr>
  </property>
  <property fmtid="{D5CDD505-2E9C-101B-9397-08002B2CF9AE}" pid="3" name="MediaServiceImageTags">
    <vt:lpwstr/>
  </property>
</Properties>
</file>